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kiedy możemy oparzyć język herbata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kiedy możemy oparzyć język herbata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kiedy możemy oparzyć język herbata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kiedy możemy oparzyć język herbata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kiedy możemy oparzyć język herbatą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kiedy możemy oparzyć język herbat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jak stworzyć chmurę-p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